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200488"/>
    <a:srgbClr val="000099"/>
    <a:srgbClr val="14058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00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B38A0-C72B-42CC-A676-082830F67B93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7F73B-3743-4243-82FB-13EC59FCB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7F73B-3743-4243-82FB-13EC59FCB01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EBD0C-6C24-4087-90D9-DDF21C068555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DD0-E746-49A1-A3E6-4F3E59833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EBD0C-6C24-4087-90D9-DDF21C068555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DD0-E746-49A1-A3E6-4F3E59833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EBD0C-6C24-4087-90D9-DDF21C068555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DD0-E746-49A1-A3E6-4F3E59833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EBD0C-6C24-4087-90D9-DDF21C068555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DD0-E746-49A1-A3E6-4F3E59833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EBD0C-6C24-4087-90D9-DDF21C068555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DD0-E746-49A1-A3E6-4F3E59833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EBD0C-6C24-4087-90D9-DDF21C068555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DD0-E746-49A1-A3E6-4F3E59833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EBD0C-6C24-4087-90D9-DDF21C068555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DD0-E746-49A1-A3E6-4F3E59833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EBD0C-6C24-4087-90D9-DDF21C068555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DD0-E746-49A1-A3E6-4F3E59833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EBD0C-6C24-4087-90D9-DDF21C068555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DD0-E746-49A1-A3E6-4F3E59833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EBD0C-6C24-4087-90D9-DDF21C068555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DD0-E746-49A1-A3E6-4F3E59833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EBD0C-6C24-4087-90D9-DDF21C068555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F8FDD0-E746-49A1-A3E6-4F3E598331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2EBD0C-6C24-4087-90D9-DDF21C068555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F8FDD0-E746-49A1-A3E6-4F3E598331C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6666666666666666666666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14385" cy="6857999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514600" y="5257800"/>
            <a:ext cx="4648200" cy="129636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¯^</a:t>
            </a:r>
            <a:r>
              <a:rPr kumimoji="0" lang="en-US" sz="115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vMZg</a:t>
            </a:r>
            <a:endParaRPr kumimoji="0" lang="en-US" sz="115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‰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ewPÎ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m„wó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19812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0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0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gby‡Z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bvbv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 is,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AvKvi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cÖK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…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wZ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bvbv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c×wZ‡Z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ivbœv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Lvevi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w`‡q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AvKlY©xq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 I ˆ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ewPÎ¨gq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sz="2000" dirty="0" smtClean="0">
                <a:latin typeface="SutonnyMJ" pitchFamily="2" charset="0"/>
                <a:cs typeface="SutonnyMJ" pitchFamily="2" charset="0"/>
              </a:rPr>
              <a:t>is-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U‡g‡Uv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MvRi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Kjv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R`©v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fvZ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, `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ya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`|</a:t>
            </a:r>
          </a:p>
          <a:p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AvKvi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- wm½viv,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m¨vÛDBP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, †KK,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cvDiæwU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`|</a:t>
            </a:r>
          </a:p>
          <a:p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cÖK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…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wZ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-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myc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ÿxi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nvjyqv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Kv÷vW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©,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cywWs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`|</a:t>
            </a:r>
          </a:p>
          <a:p>
            <a:endParaRPr lang="en-US" sz="2000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7170" name="Picture 2" descr="M:\isal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29000"/>
            <a:ext cx="3200400" cy="3200400"/>
          </a:xfrm>
          <a:prstGeom prst="rect">
            <a:avLst/>
          </a:prstGeom>
          <a:noFill/>
        </p:spPr>
      </p:pic>
      <p:pic>
        <p:nvPicPr>
          <p:cNvPr id="7171" name="Picture 3" descr="M:\drink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905000"/>
            <a:ext cx="2667000" cy="2209800"/>
          </a:xfrm>
          <a:prstGeom prst="rect">
            <a:avLst/>
          </a:prstGeom>
          <a:noFill/>
        </p:spPr>
      </p:pic>
      <p:pic>
        <p:nvPicPr>
          <p:cNvPr id="7173" name="Picture 5" descr="M:\c foo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4191000"/>
            <a:ext cx="2667000" cy="2286000"/>
          </a:xfrm>
          <a:prstGeom prst="rect">
            <a:avLst/>
          </a:prstGeom>
          <a:noFill/>
        </p:spPr>
      </p:pic>
      <p:pic>
        <p:nvPicPr>
          <p:cNvPr id="4098" name="Picture 2" descr="C:\Users\Success\Downloads\foo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00400" y="3429000"/>
            <a:ext cx="3048000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900" dirty="0" smtClean="0">
                <a:latin typeface="SutonnyMJ" pitchFamily="2" charset="0"/>
                <a:cs typeface="SutonnyMJ" pitchFamily="2" charset="0"/>
              </a:rPr>
              <a:t>GK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cwi‡ekb</a:t>
            </a:r>
            <a:r>
              <a:rPr lang="en-US" sz="4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dirty="0" err="1" smtClean="0">
                <a:latin typeface="SutonnyMJ" pitchFamily="2" charset="0"/>
                <a:cs typeface="SutonnyMJ" pitchFamily="2" charset="0"/>
              </a:rPr>
              <a:t>cwigvc</a:t>
            </a:r>
            <a:r>
              <a:rPr lang="en-US" sz="4900" dirty="0" smtClean="0">
                <a:latin typeface="SutonnyMJ" pitchFamily="2" charset="0"/>
                <a:cs typeface="SutonnyMJ" pitchFamily="2" charset="0"/>
              </a:rPr>
              <a:t>:</a:t>
            </a:r>
            <a:br>
              <a:rPr lang="en-US" sz="4900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gby‡Z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hme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`¨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ivLv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cÖwZwU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cÖ‡Z¨K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e¨w³‡Z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AšÍZ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GK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cwi‡ekb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cwigvb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eivÏ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hgb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ivbœv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GK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cwi‡ekb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= 1/3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Kvc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just"/>
            <a:endParaRPr lang="en-US" sz="3600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5122" name="Picture 2" descr="C:\Users\Success\Downloads\br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657600"/>
            <a:ext cx="4800600" cy="3035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smtClean="0">
                <a:latin typeface="SutonnyMJ" pitchFamily="2" charset="0"/>
                <a:cs typeface="SutonnyMJ" pitchFamily="2" charset="0"/>
              </a:rPr>
              <a:t>`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ya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`y»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RvZ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`¨ GK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cwi‡ekb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cwigvY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UvUKv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ya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- 1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Kvc</a:t>
            </a:r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`B	- 1/2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Kvc</a:t>
            </a:r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AvBmwµg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- 1/2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Kvc</a:t>
            </a:r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im‡Mvjøv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- 1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Uv</a:t>
            </a:r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latin typeface="SutonnyMJ" pitchFamily="2" charset="0"/>
                <a:cs typeface="SutonnyMJ" pitchFamily="2" charset="0"/>
              </a:rPr>
              <a:t>g~j¨vqb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pPr lvl="0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gby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?</a:t>
            </a:r>
          </a:p>
          <a:p>
            <a:pPr lvl="0"/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‡`¨ ˆ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ewPÎ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m„wó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-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e¨vL¨v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lvl="0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ai‡bi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Lvevi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gby‡Z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ivLv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DwPZ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?</a:t>
            </a:r>
          </a:p>
          <a:p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1.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gby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ˆ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Zwii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we‡eP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welq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¸‡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jv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endParaRPr lang="en-US" sz="36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"/>
            <a:ext cx="8229600" cy="18288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en-US" sz="8800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88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88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`</a:t>
            </a:r>
          </a:p>
          <a:p>
            <a:pPr algn="ctr"/>
            <a:endParaRPr lang="en-US" sz="8800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6146" name="Picture 2" descr="C:\Users\Success\Downloads\food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28800"/>
            <a:ext cx="9144000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Î‡qv`k</a:t>
            </a:r>
            <a:r>
              <a:rPr lang="en-US" sz="60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Aa¨vq</a:t>
            </a:r>
            <a:endParaRPr lang="en-US" sz="6000" dirty="0" smtClean="0">
              <a:solidFill>
                <a:srgbClr val="0000FF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4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Lv</a:t>
            </a:r>
            <a:r>
              <a:rPr lang="en-US" sz="4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`¨ </a:t>
            </a:r>
            <a:r>
              <a:rPr lang="en-US" sz="4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cÖ¯‘Z</a:t>
            </a:r>
            <a:r>
              <a:rPr lang="en-US" sz="4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cwi‡ekb</a:t>
            </a:r>
            <a:endParaRPr lang="en-US" sz="4400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60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05400" y="1066800"/>
            <a:ext cx="3733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Lesson  </a:t>
            </a:r>
            <a:r>
              <a:rPr lang="en-US" dirty="0" smtClean="0"/>
              <a:t>13-1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gby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ˆ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Zix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400" dirty="0" smtClean="0">
                <a:latin typeface="SutonnyMJ" pitchFamily="2" charset="0"/>
                <a:cs typeface="SutonnyMJ" pitchFamily="2" charset="0"/>
              </a:rPr>
            </a:br>
            <a:endParaRPr lang="en-US" sz="4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35814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gby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cwiKíbv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Lv‡`¨i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ZvwjKv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we‡kl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A_©vr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`¨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e¨e¯’vq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Kx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Lvevi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cwi‡ekb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w¯’i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†h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wjwLZ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`¨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ZvwjKv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ˆ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Zix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Zv‡KB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gby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gby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cwiKíbvi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gva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¨‡g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mylg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AvKl©bxq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cywói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`¨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cwi‡ekb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hvq</a:t>
            </a:r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endParaRPr lang="en-US" sz="2400" dirty="0"/>
          </a:p>
        </p:txBody>
      </p:sp>
      <p:pic>
        <p:nvPicPr>
          <p:cNvPr id="8194" name="Picture 2" descr="M:\men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2514600"/>
            <a:ext cx="3947796" cy="3886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4900" dirty="0" err="1" smtClean="0">
                <a:latin typeface="SutonnyMJ" pitchFamily="2" charset="0"/>
                <a:cs typeface="SutonnyMJ" pitchFamily="2" charset="0"/>
              </a:rPr>
              <a:t>gby</a:t>
            </a:r>
            <a:r>
              <a:rPr lang="en-US" sz="4900" dirty="0" smtClean="0">
                <a:latin typeface="SutonnyMJ" pitchFamily="2" charset="0"/>
                <a:cs typeface="SutonnyMJ" pitchFamily="2" charset="0"/>
              </a:rPr>
              <a:t> ˆ</a:t>
            </a:r>
            <a:r>
              <a:rPr lang="en-US" sz="4900" dirty="0" err="1" smtClean="0">
                <a:latin typeface="SutonnyMJ" pitchFamily="2" charset="0"/>
                <a:cs typeface="SutonnyMJ" pitchFamily="2" charset="0"/>
              </a:rPr>
              <a:t>Zwii</a:t>
            </a:r>
            <a:r>
              <a:rPr lang="en-US" sz="4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dirty="0" err="1" smtClean="0">
                <a:latin typeface="SutonnyMJ" pitchFamily="2" charset="0"/>
                <a:cs typeface="SutonnyMJ" pitchFamily="2" charset="0"/>
              </a:rPr>
              <a:t>we‡eP</a:t>
            </a:r>
            <a:r>
              <a:rPr lang="en-US" sz="49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4900" dirty="0" err="1" smtClean="0">
                <a:latin typeface="SutonnyMJ" pitchFamily="2" charset="0"/>
                <a:cs typeface="SutonnyMJ" pitchFamily="2" charset="0"/>
              </a:rPr>
              <a:t>welq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752600"/>
            <a:ext cx="8229600" cy="28194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eqm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cwiev‡ii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eq‡mi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jvK‡`i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Lv‡`¨i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Pvwn`vi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wfbœZvi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welqwU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gby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cwiKíbvq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g‡b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ivLv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cÖ‡qvRb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hgb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wkï‡`i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mwVK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e„w×i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`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ya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RvZxq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Lvevi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e„×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cÖvß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¯‹‡`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wfUvwgb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hy³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`¨ `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iKvi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sz="3200" dirty="0"/>
          </a:p>
        </p:txBody>
      </p:sp>
      <p:pic>
        <p:nvPicPr>
          <p:cNvPr id="1029" name="Picture 5" descr="C:\Users\Success\Downloads\old foo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3810000"/>
            <a:ext cx="3200400" cy="2505075"/>
          </a:xfrm>
          <a:prstGeom prst="rect">
            <a:avLst/>
          </a:prstGeom>
          <a:noFill/>
        </p:spPr>
      </p:pic>
      <p:pic>
        <p:nvPicPr>
          <p:cNvPr id="4" name="Picture 2" descr="C:\Users\Success\Downloads\images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886200"/>
            <a:ext cx="3429000" cy="2609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kÖg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latin typeface="SutonnyMJ" pitchFamily="2" charset="0"/>
                <a:cs typeface="SutonnyMJ" pitchFamily="2" charset="0"/>
              </a:rPr>
            </a:br>
            <a:endParaRPr lang="en-US"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31242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cwikÖ‡gi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aiY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K¨v‡jvwii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Pvwn`v‡K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cÖfvweZ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gby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ˆ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Zwii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cwiev‡ii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m`m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¨‡`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cwikÖ‡gi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gvÎv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hvPvB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ch©vß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K¨vjwi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eûj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Lv‡`¨i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mgš^q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NUv‡Z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just"/>
            <a:endParaRPr lang="en-US" sz="3200" dirty="0"/>
          </a:p>
        </p:txBody>
      </p:sp>
      <p:pic>
        <p:nvPicPr>
          <p:cNvPr id="5122" name="Picture 2" descr="M:\ricksha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124200"/>
            <a:ext cx="2743200" cy="3048000"/>
          </a:xfrm>
          <a:prstGeom prst="rect">
            <a:avLst/>
          </a:prstGeom>
          <a:noFill/>
        </p:spPr>
      </p:pic>
      <p:pic>
        <p:nvPicPr>
          <p:cNvPr id="5123" name="Picture 3" descr="M:\desk jo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3048000"/>
            <a:ext cx="2971800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Avq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800" dirty="0" smtClean="0">
                <a:latin typeface="SutonnyMJ" pitchFamily="2" charset="0"/>
                <a:cs typeface="SutonnyMJ" pitchFamily="2" charset="0"/>
              </a:rPr>
            </a:b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2938272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Avqmxgvi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¨ †_‡KB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cwiev‡ii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m¤ú~Y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gvme¨vcx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cywóKi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`¨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hvMvb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w`‡Z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mylg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Lv‡`¨i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Dcv`vb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Aí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g~‡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j¨i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`¨ †_‡K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msMÖn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¯^í e¨‡q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gby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cwiKíbv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hyw³hy³|</a:t>
            </a:r>
          </a:p>
          <a:p>
            <a:pPr algn="just"/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pPr algn="just"/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pPr algn="just"/>
            <a:endParaRPr lang="en-US" sz="2800" dirty="0"/>
          </a:p>
        </p:txBody>
      </p:sp>
      <p:pic>
        <p:nvPicPr>
          <p:cNvPr id="6146" name="Picture 2" descr="M:\b di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971800"/>
            <a:ext cx="3909127" cy="2590800"/>
          </a:xfrm>
          <a:prstGeom prst="rect">
            <a:avLst/>
          </a:prstGeom>
          <a:noFill/>
        </p:spPr>
      </p:pic>
      <p:pic>
        <p:nvPicPr>
          <p:cNvPr id="2050" name="Picture 2" descr="C:\Users\Success\Downloads\rich foo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895600"/>
            <a:ext cx="39624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533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AvenvIqv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I †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gŠmyg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endParaRPr lang="en-US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2938272"/>
          </a:xfrm>
        </p:spPr>
        <p:txBody>
          <a:bodyPr>
            <a:normAutofit/>
          </a:bodyPr>
          <a:lstStyle/>
          <a:p>
            <a:pPr algn="just"/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`¨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ZvwjKvq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gŠmywg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djg~j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mewRi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ms‡hvRb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Ki‡j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¯^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v‡`I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ˆ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ewPÎ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Av‡m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g~j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mvkÖqKvix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`¨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ZvwjKvI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evbv‡bv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just"/>
            <a:endParaRPr lang="en-US" sz="3200" dirty="0"/>
          </a:p>
        </p:txBody>
      </p:sp>
      <p:pic>
        <p:nvPicPr>
          <p:cNvPr id="3074" name="Picture 2" descr="C:\Users\Success\Downloads\watermel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733800"/>
            <a:ext cx="2819400" cy="2362200"/>
          </a:xfrm>
          <a:prstGeom prst="rect">
            <a:avLst/>
          </a:prstGeom>
          <a:noFill/>
        </p:spPr>
      </p:pic>
      <p:pic>
        <p:nvPicPr>
          <p:cNvPr id="3075" name="Picture 3" descr="C:\Users\Success\Downloads\summ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3733800"/>
            <a:ext cx="2667000" cy="2438400"/>
          </a:xfrm>
          <a:prstGeom prst="rect">
            <a:avLst/>
          </a:prstGeom>
          <a:noFill/>
        </p:spPr>
      </p:pic>
      <p:pic>
        <p:nvPicPr>
          <p:cNvPr id="3076" name="Picture 4" descr="C:\Users\Success\Downloads\winter 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3733800"/>
            <a:ext cx="2790825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12192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SutonnyMJ" pitchFamily="2" charset="0"/>
                <a:cs typeface="SutonnyMJ" pitchFamily="2" charset="0"/>
              </a:rPr>
              <a:t>wj½</a:t>
            </a:r>
            <a:br>
              <a:rPr lang="en-US" sz="4400" dirty="0" smtClean="0">
                <a:latin typeface="SutonnyMJ" pitchFamily="2" charset="0"/>
                <a:cs typeface="SutonnyMJ" pitchFamily="2" charset="0"/>
              </a:rPr>
            </a:br>
            <a:endParaRPr lang="en-US" sz="4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2286000"/>
          </a:xfrm>
        </p:spPr>
        <p:txBody>
          <a:bodyPr/>
          <a:lstStyle/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algn="just"/>
            <a:r>
              <a:rPr lang="en-US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Q‡j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-‡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†f‡`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Lv‡`¨i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Pvwn`v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wfbœ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Q‡j‡`i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Zzjbvq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g‡q‡`i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†`‡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AvqZb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ckxi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cwigvY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Kg _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vKvq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g‡q‡`i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K¨vjwi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Ab¨vb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cywó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Dcv`v‡bi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Pvwnv`I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A‡cÿvK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…Z Kg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3077" name="Picture 5" descr="M:\bo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733800"/>
            <a:ext cx="3048000" cy="2895600"/>
          </a:xfrm>
          <a:prstGeom prst="rect">
            <a:avLst/>
          </a:prstGeom>
          <a:noFill/>
        </p:spPr>
      </p:pic>
      <p:pic>
        <p:nvPicPr>
          <p:cNvPr id="1026" name="Picture 2" descr="C:\Users\Success\Downloads\5462395779504849688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810000"/>
            <a:ext cx="42672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>
                <a:latin typeface="SutonnyMJ" pitchFamily="2" charset="0"/>
                <a:cs typeface="SutonnyMJ" pitchFamily="2" charset="0"/>
              </a:rPr>
              <a:t>Dcjÿ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1264920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Dcj‡ÿ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hgb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we‡q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Rb¥w`b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wgjv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`, C`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`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gby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AvKl©Yxq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e¨wZµgx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sz="3600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2050" name="Picture 2" descr="C:\Users\Success\Downloads\birthday_part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2743200"/>
            <a:ext cx="4191000" cy="4114800"/>
          </a:xfrm>
          <a:prstGeom prst="rect">
            <a:avLst/>
          </a:prstGeom>
          <a:noFill/>
        </p:spPr>
      </p:pic>
      <p:pic>
        <p:nvPicPr>
          <p:cNvPr id="2051" name="Picture 3" descr="C:\Users\Success\Downloads\76753_10200132077766782_1151277761_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43200"/>
            <a:ext cx="4648200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</TotalTime>
  <Words>493</Words>
  <Application>Microsoft Office PowerPoint</Application>
  <PresentationFormat>On-screen Show (4:3)</PresentationFormat>
  <Paragraphs>44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Slide 1</vt:lpstr>
      <vt:lpstr>Slide 2</vt:lpstr>
      <vt:lpstr>‡gby ˆZix </vt:lpstr>
      <vt:lpstr>‡gby ˆZwii we‡eP¨ welq </vt:lpstr>
      <vt:lpstr>kÖg </vt:lpstr>
      <vt:lpstr>Avq </vt:lpstr>
      <vt:lpstr>AvenvIqv I †gŠmyg </vt:lpstr>
      <vt:lpstr>wj½ </vt:lpstr>
      <vt:lpstr>Dcjÿ¨</vt:lpstr>
      <vt:lpstr>‰ewPÎ¨ m„wó</vt:lpstr>
      <vt:lpstr>GK cwi‡ekb cwigvc: </vt:lpstr>
      <vt:lpstr>`ya I `y» RvZ Lv`¨ GK cwi‡ekb cwigvY </vt:lpstr>
      <vt:lpstr>g~j¨vqb </vt:lpstr>
      <vt:lpstr>evwoi KvR 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Aa¨vq</dc:title>
  <dc:creator>nayan</dc:creator>
  <cp:lastModifiedBy>USER</cp:lastModifiedBy>
  <cp:revision>105</cp:revision>
  <dcterms:created xsi:type="dcterms:W3CDTF">2016-12-25T14:09:07Z</dcterms:created>
  <dcterms:modified xsi:type="dcterms:W3CDTF">2016-12-27T06:37:13Z</dcterms:modified>
</cp:coreProperties>
</file>